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6" r:id="rId3"/>
    <p:sldId id="258" r:id="rId4"/>
    <p:sldId id="259" r:id="rId5"/>
    <p:sldId id="260" r:id="rId6"/>
    <p:sldId id="264" r:id="rId7"/>
    <p:sldId id="265" r:id="rId8"/>
    <p:sldId id="266" r:id="rId9"/>
    <p:sldId id="261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98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6C78DA-A108-4324-8E69-14EA0512158E}" type="datetimeFigureOut">
              <a:rPr lang="ru-RU" smtClean="0"/>
              <a:t>26.03.2018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B46ED5-0C2F-418F-BABF-0C0E7C7B4A9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" name="Рисунок 15" descr="ÐÐ°ÑÑÐ¸Ð½ÐºÐ¸ Ð¿Ð¾ Ð·Ð°Ð¿ÑÐ¾ÑÑ ÐºÐ°ÑÑÐ¸Ð½ÐºÐ¸ ÑÐ¾ÑÐ½Ð¾Ð²ÑÐ¹ Ð±Ð¾Ñ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5929322" y="4714884"/>
            <a:ext cx="4572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ru-RU" sz="2200" b="1" dirty="0" smtClean="0">
                <a:ln w="317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Аннотация </a:t>
            </a:r>
          </a:p>
          <a:p>
            <a:r>
              <a:rPr lang="ru-RU" sz="2200" b="1" dirty="0" smtClean="0">
                <a:ln w="317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 образовательной </a:t>
            </a:r>
          </a:p>
          <a:p>
            <a:r>
              <a:rPr lang="ru-RU" sz="2200" b="1" dirty="0" smtClean="0">
                <a:ln w="317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 программы </a:t>
            </a:r>
          </a:p>
          <a:p>
            <a:r>
              <a:rPr lang="ru-RU" sz="2200" b="1" dirty="0" smtClean="0">
                <a:ln w="317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летнего отдыха и </a:t>
            </a:r>
          </a:p>
          <a:p>
            <a:r>
              <a:rPr lang="ru-RU" sz="2200" b="1" dirty="0" smtClean="0">
                <a:ln w="3175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оздоровления детей</a:t>
            </a:r>
            <a:endParaRPr lang="ru-RU" sz="2200" b="1" dirty="0">
              <a:ln w="3175">
                <a:solidFill>
                  <a:schemeClr val="bg2">
                    <a:lumMod val="75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  </a:t>
            </a:r>
            <a:b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  </a:t>
            </a: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   </a:t>
            </a:r>
            <a:r>
              <a:rPr lang="ru-RU" sz="49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МАУ «СОК «ЛЕСНОЙ»</a:t>
            </a:r>
            <a:r>
              <a:rPr lang="ru-RU" sz="49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ru-RU" sz="49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ru-RU" sz="67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ДОЛ «Сосновый бор»</a:t>
            </a:r>
            <a:endParaRPr lang="ru-RU" sz="67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ÐÐ°ÑÑÐ¸Ð½ÐºÐ¸ Ð¿Ð¾ Ð·Ð°Ð¿ÑÐ¾ÑÑ ÐºÐ°ÑÑÐ¸Ð½ÐºÐ¸ Ð¿ÑÐ¾ Ð»ÐµÑÐ¾ Ð´ÐµÑÑÐº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2" y="4429132"/>
            <a:ext cx="3571868" cy="24288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29642" cy="207170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cs typeface="Times New Roman" pitchFamily="18" charset="0"/>
              </a:rPr>
              <a:t>Этапы реализации программы (21 день)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401080" cy="4857784"/>
          </a:xfrm>
        </p:spPr>
        <p:txBody>
          <a:bodyPr>
            <a:normAutofit fontScale="77500" lnSpcReduction="20000"/>
          </a:bodyPr>
          <a:lstStyle/>
          <a:p>
            <a:pPr lvl="0"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Организационный период (2 дня)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Его задача – знакомство с идеями программы, выраженными в лозунгах, традициях и общей атмосфере; ознакомление с режимом дня, требованиями к распорядку дня и дисциплине; выявление интересов; определение правил смены.</a:t>
            </a:r>
          </a:p>
          <a:p>
            <a:pPr lvl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Основной период (17 дней)</a:t>
            </a:r>
          </a:p>
          <a:p>
            <a:pPr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 Это самый большой и продолжительный период смены. Главная задача – создание условий для организации развивающей деятельности и общения детей для реализации своих потребностей и возможностей, а также воспитание у участников программы качеств, необходимых в спортивной и повседневной жизни, таких, как стремление к лидерству, выносливость, ответственность, чувство одной команды и другие.</a:t>
            </a:r>
          </a:p>
          <a:p>
            <a:pPr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       Весь период разбит на три модуля, которые в целом затрагивают все сферы деятельности детей и в конечном итоге способствуют реализации поставленной цели.</a:t>
            </a:r>
          </a:p>
          <a:p>
            <a:pPr lvl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Заключительный период (2 дня)</a:t>
            </a:r>
          </a:p>
          <a:p>
            <a:pPr>
              <a:buNone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День закрытия лагеря.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ÐÐ°ÑÑÐ¸Ð½ÐºÐ¸ Ð¿Ð¾ Ð·Ð°Ð¿ÑÐ¾ÑÑ ÐºÐ°ÑÑÐ¸Ð½ÐºÐ¸ Ð¿ÑÐ¾ Ð»ÐµÑÐ¾ Ð´ÐµÑÑÐº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578" y="4143380"/>
            <a:ext cx="3614422" cy="27146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Ожидаемые результаты: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внедрение эффективных форм организации отдыха, оздоровления и занятости детей;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улучшение психологической и социальной комфортности в едином воспитательном пространстве  лагеря;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укрепление здоровья воспитанников, развитие физической формы;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гражданской  активности каждого ребенка;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укрепление связей между разновозрастными группами детей;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ÐÐ°ÑÑÐ¸Ð½ÐºÐ¸ Ð¿Ð¾ Ð·Ð°Ð¿ÑÐ¾ÑÑ ÐºÐ°ÑÑÐ¸Ð½ÐºÐ¸ ÑÐ¾ÑÐ½Ð¾Ð²ÑÐ¹ Ð±Ð¾Ñ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038872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54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reflection blurRad="6350" stA="60000" endA="900" endPos="60000" dist="29997" dir="5400000" sy="-100000" algn="bl" rotWithShape="0"/>
              </a:effectLst>
            </a:endParaRPr>
          </a:p>
          <a:p>
            <a:pPr algn="ctr">
              <a:buNone/>
            </a:pP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за внимание!</a:t>
            </a:r>
            <a:endParaRPr lang="ru-RU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ÐÐ°ÑÑÐ¸Ð½ÐºÐ¸ Ð¿Ð¾ Ð·Ð°Ð¿ÑÐ¾ÑÑ ÐºÐ°ÑÑÐ¸Ð½ÐºÐ¸ Ð¿ÑÐ¾ Ð»ÐµÑÐ¾ Ð´ÐµÑÑÐº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785794"/>
            <a:ext cx="8643998" cy="592584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429684" cy="5429288"/>
          </a:xfrm>
        </p:spPr>
        <p:txBody>
          <a:bodyPr>
            <a:normAutofit fontScale="92500" lnSpcReduction="10000"/>
          </a:bodyPr>
          <a:lstStyle/>
          <a:p>
            <a:pPr algn="r"/>
            <a:endParaRPr lang="ru-RU" sz="2400" dirty="0" smtClean="0"/>
          </a:p>
          <a:p>
            <a:pPr algn="r"/>
            <a:endParaRPr lang="ru-RU" sz="2400" dirty="0"/>
          </a:p>
          <a:p>
            <a:pPr algn="r"/>
            <a:endParaRPr lang="ru-RU" sz="2400" dirty="0" smtClean="0"/>
          </a:p>
          <a:p>
            <a:pPr algn="r"/>
            <a:endParaRPr lang="ru-RU" sz="2400" dirty="0"/>
          </a:p>
          <a:p>
            <a:pPr algn="r"/>
            <a:endParaRPr lang="ru-RU" sz="2400" dirty="0" smtClean="0"/>
          </a:p>
          <a:p>
            <a:pPr algn="r"/>
            <a:endParaRPr lang="ru-RU" sz="2400" dirty="0"/>
          </a:p>
          <a:p>
            <a:pPr algn="r"/>
            <a:endParaRPr lang="ru-RU" sz="2400" dirty="0" smtClean="0"/>
          </a:p>
          <a:p>
            <a:pPr algn="r"/>
            <a:endParaRPr lang="ru-RU" sz="2400" dirty="0"/>
          </a:p>
          <a:p>
            <a:pPr algn="r"/>
            <a:endParaRPr lang="ru-RU" sz="2400" dirty="0" smtClean="0"/>
          </a:p>
          <a:p>
            <a:pPr algn="r"/>
            <a:r>
              <a:rPr lang="ru-RU" sz="2400" dirty="0"/>
              <a:t> </a:t>
            </a:r>
            <a:r>
              <a:rPr lang="ru-RU" sz="2400" dirty="0" smtClean="0"/>
              <a:t>  </a:t>
            </a:r>
          </a:p>
          <a:p>
            <a:pPr algn="r"/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r"/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Сроки 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проведения </a:t>
            </a: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–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июнь-август  </a:t>
            </a:r>
            <a:endParaRPr lang="ru-RU" sz="24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r"/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Возраст </a:t>
            </a:r>
            <a:r>
              <a:rPr lang="ru-RU" sz="2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воспитанников-7-15 лет</a:t>
            </a:r>
          </a:p>
          <a:p>
            <a:pPr algn="r"/>
            <a:r>
              <a:rPr lang="ru-RU" dirty="0"/>
              <a:t> </a:t>
            </a:r>
          </a:p>
          <a:p>
            <a:pPr algn="l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88640"/>
            <a:ext cx="8572560" cy="1740161"/>
          </a:xfrm>
        </p:spPr>
        <p:txBody>
          <a:bodyPr>
            <a:noAutofit/>
            <a:scene3d>
              <a:camera prst="obliqueBottomLeft"/>
              <a:lightRig rig="threePt" dir="t"/>
            </a:scene3d>
          </a:bodyPr>
          <a:lstStyle/>
          <a:p>
            <a:r>
              <a:rPr lang="ru-RU" sz="5400" b="1" dirty="0"/>
              <a:t> </a:t>
            </a: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«</a:t>
            </a:r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Вперед к Универсиаде!»</a:t>
            </a:r>
            <a:b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ru-R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ÐÐ°ÑÑÐ¸Ð½ÐºÐ¸ Ð¿Ð¾ Ð·Ð°Ð¿ÑÐ¾ÑÑ ÐºÐ°ÑÑÐ¸Ð½ÐºÐ¸ Ð¿ÑÐ¾ Ð»ÐµÑÐ¾ Ð´ÐµÑÑÐº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123" y="3754745"/>
            <a:ext cx="5122877" cy="31032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401080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Актуальность программы: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542928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buNone/>
            </a:pP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4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Летняя «большая перемена»  дана школьникам для укрепления их здоровья, физической закалки, восстановления сил после долгого учебного года. 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4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Загородный лагерь - это прекрасная  возможность не потерять свою спортивную форму, укрепить физическое и психическое здоровье, полноценно включиться в различные развивающие среды (творческую, образовательную, профилактическую и т.п.). И главное разумно сочетать физические нагрузки и отдых. </a:t>
            </a:r>
          </a:p>
          <a:p>
            <a:pPr algn="just">
              <a:lnSpc>
                <a:spcPct val="120000"/>
              </a:lnSpc>
              <a:buNone/>
            </a:pPr>
            <a:r>
              <a:rPr lang="ru-RU" sz="4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Содержание программы построено таким образом, что она привлечет не только спортивных ребят, но и школьников, которые не «закрепились» за каким-либо интересом, увлечением.</a:t>
            </a:r>
          </a:p>
          <a:p>
            <a:pPr>
              <a:buNone/>
            </a:pPr>
            <a:r>
              <a:rPr lang="ru-RU" sz="4200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ÐÐ°ÑÑÐ¸Ð½ÐºÐ¸ Ð¿Ð¾ Ð·Ð°Ð¿ÑÐ¾ÑÑ ÐºÐ°ÑÑÐ¸Ð½ÐºÐ¸ Ð¿ÑÐ¾ Ð»ÐµÑÐ¾ Ð´ÐµÑÑÐº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08" y="2643182"/>
            <a:ext cx="6552895" cy="400052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Цель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Создание системы интересного,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разнообразного по форме и содержанию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отдыха и оздоровления детей.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04088"/>
            <a:ext cx="840108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Задачи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35480"/>
            <a:ext cx="8472518" cy="470823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2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патриотов России,  способных к социализации в условиях гражданского общества.</a:t>
            </a:r>
          </a:p>
          <a:p>
            <a:pPr algn="just"/>
            <a:r>
              <a:rPr lang="ru-RU" sz="22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Развитие  умения межличностного и межгруппового общения на основе приоритета общечеловеческих ценностей.</a:t>
            </a:r>
          </a:p>
          <a:p>
            <a:pPr algn="just"/>
            <a:r>
              <a:rPr lang="ru-RU" sz="22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навыков саморазвития, самореализации личности.</a:t>
            </a:r>
          </a:p>
          <a:p>
            <a:pPr algn="just"/>
            <a:r>
              <a:rPr lang="ru-RU" sz="22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у детей  активной жизненной  позиции.</a:t>
            </a:r>
          </a:p>
          <a:p>
            <a:pPr algn="just"/>
            <a:r>
              <a:rPr lang="ru-RU" sz="22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Воспитание здорового образа жизни, развитие детского и юношеского спорта, противодействие негативным социальным процессам.</a:t>
            </a:r>
          </a:p>
          <a:p>
            <a:pPr algn="just"/>
            <a:r>
              <a:rPr lang="ru-RU" sz="2200" b="1" cap="smal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Поддержка спортивно-одаренных детей и подростков для реализации их интересов, потребностей в саморазвитии в избранном виде спорта.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ÐÐ°ÑÑÐ¸Ð½ÐºÐ¸ Ð¿Ð¾ Ð·Ð°Ð¿ÑÐ¾ÑÑ ÐºÐ°ÑÑÐ¸Ð½ÐºÐ¸ Ð¿ÑÐ¾ Ð»ÐµÑÐ¾ Ð´ÐµÑÑÐº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68" y="4643446"/>
            <a:ext cx="5572132" cy="22145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b="1" dirty="0" smtClean="0"/>
              <a:t>Задачи педагогического коллектива: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58204" cy="5110178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организовать  оздоровительный  отдых  детей   посредством занятий спортом, привития навыков гигиены, организации системы полноценного рационального питания, приобщения их к здоровому образу жизни;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   развивать познавательные  интересы, творческие способности детей,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   создать условий для проявления и максимального развития индивидуальных способностей и   нравственно-волевых качеств личности ребенка, 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   организовать полноценный досуг,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   укрепить психологическое здоровье, проводить профилактику стрессовых и конфликтных ситуаций, организовать взаимодействие с позиции диалога, сотрудничества,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   поиск,  разработка и применение  гуманистических  личностно-ориентированных педагогических технологий, форм и методов деятельности, способствующих преодолению пассивности детей, их раскрепощению в воспитательном пространстве.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Технологии: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4824426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chemeClr val="tx2"/>
                </a:solidFill>
              </a:rPr>
              <a:t>        В основу деятельности педагогами детского лагеря взяты следующие технологии: </a:t>
            </a:r>
          </a:p>
          <a:p>
            <a:pPr algn="just"/>
            <a:r>
              <a:rPr lang="ru-RU" b="1" dirty="0" smtClean="0">
                <a:solidFill>
                  <a:schemeClr val="tx2"/>
                </a:solidFill>
              </a:rPr>
              <a:t>педагогика сотрудничества</a:t>
            </a:r>
          </a:p>
          <a:p>
            <a:pPr algn="just"/>
            <a:r>
              <a:rPr lang="ru-RU" b="1" dirty="0" smtClean="0">
                <a:solidFill>
                  <a:schemeClr val="tx2"/>
                </a:solidFill>
              </a:rPr>
              <a:t>игровые технологии</a:t>
            </a:r>
          </a:p>
          <a:p>
            <a:pPr algn="just"/>
            <a:r>
              <a:rPr lang="ru-RU" b="1" dirty="0" smtClean="0">
                <a:solidFill>
                  <a:schemeClr val="tx2"/>
                </a:solidFill>
              </a:rPr>
              <a:t>групповые технологии</a:t>
            </a:r>
          </a:p>
          <a:p>
            <a:pPr algn="just"/>
            <a:r>
              <a:rPr lang="ru-RU" b="1" dirty="0" smtClean="0">
                <a:solidFill>
                  <a:schemeClr val="tx2"/>
                </a:solidFill>
              </a:rPr>
              <a:t>технология мастерских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ÐÐ°ÑÑÐ¸Ð½ÐºÐ¸ Ð¿Ð¾ Ð·Ð°Ð¿ÑÐ¾ÑÑ ÐºÐ°ÑÑÐ¸Ð½ÐºÐ¸ Ð¿ÑÐ¾ Ð»ÐµÑÐ¾ Ð´ÐµÑÑÐº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2571720"/>
            <a:ext cx="6552895" cy="4286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ÐÐ°ÑÑÐ¸Ð½ÐºÐ¸ Ð¿Ð¾ Ð·Ð°Ð¿ÑÐ¾ÑÑ ÐºÐ°ÑÑÐ¸Ð½ÐºÐ¸ Ð¿ÑÐ¾ Ð»ÐµÑÐ¾ Ð´ÐµÑÑÐº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455719"/>
            <a:ext cx="5940425" cy="240228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/>
              <a:t>Участники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игрового проекта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«Путешествие по планете «Универсиада»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329642" cy="482442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Учащиеся спортивных школ г. Красноярска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Родители учащихся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Главное управление по физической культуре, спорту и туризму администрации г. Красноярска 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Министерство образования Красноярского края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Тренеры-воспитатели 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Студенты  ВУЗов и колледжей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329642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dirty="0" smtClean="0"/>
              <a:t>Основное содержание программы: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4292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процессе организации и реализации программы необходимо полное выполнение всех принципов, этапов и планов работы, включающих теоретические, практические и игровые методы и формы. Основа программы- игровой проект «Путешествие по планете «Универсиада»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Все воспитанники  делятся на  тематические отряды (планеты) по видам спорта «Универсиады 2019».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Биатлон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Лыжные гонки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Хоккей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Фигурное катание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Горнолыжный спорт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Шорт-трек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Сноуборд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Фристайл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Спортивное ориентирование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Хоккей с мячом.</a:t>
            </a:r>
          </a:p>
          <a:p>
            <a:endParaRPr lang="ru-RU" dirty="0"/>
          </a:p>
        </p:txBody>
      </p:sp>
      <p:pic>
        <p:nvPicPr>
          <p:cNvPr id="4" name="Рисунок 3" descr="ÐÐ°ÑÑÐ¸Ð½ÐºÐ¸ Ð¿Ð¾ Ð·Ð°Ð¿ÑÐ¾ÑÑ ÐºÐ°ÑÑÐ¸Ð½ÐºÐ¸ Ð¿ÑÐ¾ Ð»ÐµÑÐ¾ Ð´ÐµÑÑÐº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934" y="3500438"/>
            <a:ext cx="4541848" cy="2571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386</Words>
  <Application>Microsoft Office PowerPoint</Application>
  <PresentationFormat>Экран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         МАУ «СОК «ЛЕСНОЙ» ДОЛ «Сосновый бор»</vt:lpstr>
      <vt:lpstr>  «Вперед к Универсиаде!» </vt:lpstr>
      <vt:lpstr>Актуальность программы: </vt:lpstr>
      <vt:lpstr>Цель программы</vt:lpstr>
      <vt:lpstr>Задачи программы</vt:lpstr>
      <vt:lpstr> Задачи педагогического коллектива: </vt:lpstr>
      <vt:lpstr>Технологии:</vt:lpstr>
      <vt:lpstr>Участники игрового проекта  «Путешествие по планете «Универсиада»  </vt:lpstr>
      <vt:lpstr>              Основное содержание программы:</vt:lpstr>
      <vt:lpstr>  Этапы реализации программы (21 день) </vt:lpstr>
      <vt:lpstr>Ожидаемые результаты: </vt:lpstr>
      <vt:lpstr>Презентация PowerPoint</vt:lpstr>
    </vt:vector>
  </TitlesOfParts>
  <Company>МБОУ НШДС №37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Голушкова</dc:creator>
  <cp:lastModifiedBy>Asus</cp:lastModifiedBy>
  <cp:revision>19</cp:revision>
  <dcterms:created xsi:type="dcterms:W3CDTF">2018-03-23T07:03:00Z</dcterms:created>
  <dcterms:modified xsi:type="dcterms:W3CDTF">2018-03-26T06:37:51Z</dcterms:modified>
</cp:coreProperties>
</file>